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5240000" cy="8572500"/>
  <p:notesSz cx="6858000" cy="9144000"/>
  <p:embeddedFontLst>
    <p:embeddedFont>
      <p:font typeface="Open Sans Bold" charset="1" panose="020B0806030504020204"/>
      <p:regular r:id="rId7"/>
    </p:embeddedFont>
    <p:embeddedFont>
      <p:font typeface="Open Sans Extra Bold" charset="1" panose="020B0906030804020204"/>
      <p:regular r:id="rId8"/>
    </p:embeddedFont>
    <p:embeddedFont>
      <p:font typeface="Open Sans Condense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5240000" cy="7943850"/>
          </a:xfrm>
          <a:custGeom>
            <a:avLst/>
            <a:gdLst/>
            <a:ahLst/>
            <a:cxnLst/>
            <a:rect r="r" b="b" t="t" l="l"/>
            <a:pathLst>
              <a:path h="7943850" w="15240000">
                <a:moveTo>
                  <a:pt x="0" y="0"/>
                </a:moveTo>
                <a:lnTo>
                  <a:pt x="15240000" y="0"/>
                </a:lnTo>
                <a:lnTo>
                  <a:pt x="15240000" y="7943850"/>
                </a:lnTo>
                <a:lnTo>
                  <a:pt x="0" y="79438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-492312" y="7715250"/>
            <a:ext cx="16021466" cy="857250"/>
            <a:chOff x="0" y="0"/>
            <a:chExt cx="6503529" cy="34798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503529" cy="347980"/>
            </a:xfrm>
            <a:custGeom>
              <a:avLst/>
              <a:gdLst/>
              <a:ahLst/>
              <a:cxnLst/>
              <a:rect r="r" b="b" t="t" l="l"/>
              <a:pathLst>
                <a:path h="347980" w="6503529">
                  <a:moveTo>
                    <a:pt x="0" y="0"/>
                  </a:moveTo>
                  <a:lnTo>
                    <a:pt x="6503529" y="0"/>
                  </a:lnTo>
                  <a:lnTo>
                    <a:pt x="6503529" y="347980"/>
                  </a:lnTo>
                  <a:lnTo>
                    <a:pt x="0" y="347980"/>
                  </a:lnTo>
                  <a:close/>
                </a:path>
              </a:pathLst>
            </a:custGeom>
            <a:solidFill>
              <a:srgbClr val="BCF5F4"/>
            </a:solidFill>
          </p:spPr>
        </p:sp>
      </p:grpSp>
      <p:sp>
        <p:nvSpPr>
          <p:cNvPr name="Freeform 5" id="5"/>
          <p:cNvSpPr/>
          <p:nvPr/>
        </p:nvSpPr>
        <p:spPr>
          <a:xfrm flipH="false" flipV="false" rot="0">
            <a:off x="4677575" y="1021028"/>
            <a:ext cx="9985876" cy="1791464"/>
          </a:xfrm>
          <a:custGeom>
            <a:avLst/>
            <a:gdLst/>
            <a:ahLst/>
            <a:cxnLst/>
            <a:rect r="r" b="b" t="t" l="l"/>
            <a:pathLst>
              <a:path h="1791464" w="9985876">
                <a:moveTo>
                  <a:pt x="0" y="0"/>
                </a:moveTo>
                <a:lnTo>
                  <a:pt x="9985876" y="0"/>
                </a:lnTo>
                <a:lnTo>
                  <a:pt x="9985876" y="1791464"/>
                </a:lnTo>
                <a:lnTo>
                  <a:pt x="0" y="17914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-2004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693321" y="7855702"/>
            <a:ext cx="11853358" cy="595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b="true" sz="3884">
                <a:solidFill>
                  <a:srgbClr val="3A048A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MARCH 3-4 | HILTON NASHVILLE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131672" y="589767"/>
            <a:ext cx="4531778" cy="323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556"/>
              </a:lnSpc>
            </a:pPr>
            <a:r>
              <a:rPr lang="en-US" b="true" sz="2130" spc="12">
                <a:solidFill>
                  <a:srgbClr val="BCF5F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BANKAUTOMATIONSUMMIT.COM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57250" y="5831337"/>
            <a:ext cx="5676848" cy="8804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233"/>
              </a:lnSpc>
            </a:pPr>
            <a:r>
              <a:rPr lang="en-US" sz="5166">
                <a:solidFill>
                  <a:srgbClr val="BCF5F4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I’M ATTENDING!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857250" y="6635628"/>
            <a:ext cx="4297940" cy="663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412"/>
              </a:lnSpc>
            </a:pPr>
            <a:r>
              <a:rPr lang="en-US" sz="3866">
                <a:solidFill>
                  <a:srgbClr val="FFFFFF"/>
                </a:solidFill>
                <a:latin typeface="Open Sans Condensed"/>
                <a:ea typeface="Open Sans Condensed"/>
                <a:cs typeface="Open Sans Condensed"/>
                <a:sym typeface="Open Sans Condensed"/>
              </a:rPr>
              <a:t>Let’s connect at #BAS25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492166" y="3099174"/>
            <a:ext cx="5171284" cy="6299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5179"/>
              </a:lnSpc>
            </a:pPr>
            <a:r>
              <a:rPr lang="en-US" sz="3699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2025 SPONSOR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DAGVoFZU0sE</dc:identifier>
  <dcterms:modified xsi:type="dcterms:W3CDTF">2011-08-01T06:04:30Z</dcterms:modified>
  <cp:revision>1</cp:revision>
  <dc:title>BAS 2025 Sponsor Referral Kit</dc:title>
</cp:coreProperties>
</file>