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Open Sans 1 Bold" charset="1" panose="020B0806030504020204"/>
      <p:regular r:id="rId8"/>
    </p:embeddedFont>
    <p:embeddedFont>
      <p:font typeface="Open Sans 2 Ultra-Bold" charset="1" panose="00000000000000000000"/>
      <p:regular r:id="rId9"/>
    </p:embeddedFont>
    <p:embeddedFont>
      <p:font typeface="Open Sans Condensed" charset="1" panose="00000000000000000000"/>
      <p:regular r:id="rId10"/>
    </p:embeddedFont>
    <p:embeddedFont>
      <p:font typeface="Open Sans Condensed Italics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5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921" r="0" b="-36523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/>
            <a:stretch>
              <a:fillRect l="0" t="-23328" r="0" b="-29115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0" y="4590928"/>
            <a:ext cx="18288000" cy="4471168"/>
            <a:chOff x="0" y="0"/>
            <a:chExt cx="4816593" cy="11775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1177591"/>
            </a:xfrm>
            <a:custGeom>
              <a:avLst/>
              <a:gdLst/>
              <a:ahLst/>
              <a:cxnLst/>
              <a:rect r="r" b="b" t="t" l="l"/>
              <a:pathLst>
                <a:path h="117759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77591"/>
                  </a:lnTo>
                  <a:lnTo>
                    <a:pt x="0" y="11775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12156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477493" y="1011673"/>
            <a:ext cx="9293344" cy="629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99"/>
              </a:lnSpc>
              <a:spcBef>
                <a:spcPct val="0"/>
              </a:spcBef>
            </a:pPr>
            <a:r>
              <a:rPr lang="en-US" b="true" sz="3713" spc="7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</a:t>
            </a:r>
            <a:r>
              <a:rPr lang="en-US" b="true" sz="3713" spc="7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arch 2-3 | Westin Denver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22980" y="6089720"/>
            <a:ext cx="5601444" cy="100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39"/>
              </a:lnSpc>
              <a:spcBef>
                <a:spcPct val="0"/>
              </a:spcBef>
            </a:pPr>
            <a:r>
              <a:rPr lang="en-US" b="true" sz="5885">
                <a:solidFill>
                  <a:srgbClr val="000000"/>
                </a:solidFill>
                <a:latin typeface="Open Sans 2 Ultra-Bold"/>
                <a:ea typeface="Open Sans 2 Ultra-Bold"/>
                <a:cs typeface="Open Sans 2 Ultra-Bold"/>
                <a:sym typeface="Open Sans 2 Ultra-Bold"/>
              </a:rPr>
              <a:t>2026 SPONSOR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3428" y="3040747"/>
            <a:ext cx="7724065" cy="1889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6"/>
              </a:lnSpc>
            </a:pPr>
            <a:r>
              <a:rPr lang="en-US" b="true" sz="3604" spc="165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</a:t>
            </a:r>
            <a:r>
              <a:rPr lang="en-US" b="true" sz="3604" spc="165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 FUTURE OF BANKING, POWERED BY AI</a:t>
            </a:r>
          </a:p>
          <a:p>
            <a:pPr algn="l">
              <a:lnSpc>
                <a:spcPts val="5046"/>
              </a:lnSpc>
              <a:spcBef>
                <a:spcPct val="0"/>
              </a:spcBef>
            </a:pPr>
            <a:r>
              <a:rPr lang="en-US" b="true" sz="3604" spc="165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317399" y="2031279"/>
            <a:ext cx="8453438" cy="1817732"/>
          </a:xfrm>
          <a:custGeom>
            <a:avLst/>
            <a:gdLst/>
            <a:ahLst/>
            <a:cxnLst/>
            <a:rect r="r" b="b" t="t" l="l"/>
            <a:pathLst>
              <a:path h="1817732" w="8453438">
                <a:moveTo>
                  <a:pt x="0" y="0"/>
                </a:moveTo>
                <a:lnTo>
                  <a:pt x="8453438" y="0"/>
                </a:lnTo>
                <a:lnTo>
                  <a:pt x="8453438" y="1817732"/>
                </a:lnTo>
                <a:lnTo>
                  <a:pt x="0" y="1817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100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5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440400" cy="10439400"/>
          </a:xfrm>
          <a:custGeom>
            <a:avLst/>
            <a:gdLst/>
            <a:ahLst/>
            <a:cxnLst/>
            <a:rect r="r" b="b" t="t" l="l"/>
            <a:pathLst>
              <a:path h="10439400" w="18440400">
                <a:moveTo>
                  <a:pt x="18440400" y="0"/>
                </a:moveTo>
                <a:lnTo>
                  <a:pt x="0" y="0"/>
                </a:lnTo>
                <a:lnTo>
                  <a:pt x="0" y="10439400"/>
                </a:lnTo>
                <a:lnTo>
                  <a:pt x="18440400" y="10439400"/>
                </a:lnTo>
                <a:lnTo>
                  <a:pt x="18440400" y="0"/>
                </a:lnTo>
                <a:close/>
              </a:path>
            </a:pathLst>
          </a:custGeom>
          <a:blipFill>
            <a:blip r:embed="rId2"/>
            <a:stretch>
              <a:fillRect l="0" t="-22124" r="0" b="-29346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/>
            <a:stretch>
              <a:fillRect l="0" t="-15921" r="0" b="-36523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8084738" y="4335440"/>
            <a:ext cx="11370310" cy="4078835"/>
            <a:chOff x="0" y="0"/>
            <a:chExt cx="113289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32895" cy="406400"/>
            </a:xfrm>
            <a:custGeom>
              <a:avLst/>
              <a:gdLst/>
              <a:ahLst/>
              <a:cxnLst/>
              <a:rect r="r" b="b" t="t" l="l"/>
              <a:pathLst>
                <a:path h="406400" w="1132895">
                  <a:moveTo>
                    <a:pt x="1132895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132895" y="406400"/>
                  </a:lnTo>
                  <a:lnTo>
                    <a:pt x="1031295" y="203200"/>
                  </a:lnTo>
                  <a:lnTo>
                    <a:pt x="113289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88900" y="-38100"/>
              <a:ext cx="95509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750405" y="4335440"/>
            <a:ext cx="4078835" cy="4078835"/>
          </a:xfrm>
          <a:custGeom>
            <a:avLst/>
            <a:gdLst/>
            <a:ahLst/>
            <a:cxnLst/>
            <a:rect r="r" b="b" t="t" l="l"/>
            <a:pathLst>
              <a:path h="4078835" w="4078835">
                <a:moveTo>
                  <a:pt x="0" y="0"/>
                </a:moveTo>
                <a:lnTo>
                  <a:pt x="4078836" y="0"/>
                </a:lnTo>
                <a:lnTo>
                  <a:pt x="4078836" y="4078835"/>
                </a:lnTo>
                <a:lnTo>
                  <a:pt x="0" y="40788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661992" y="4436993"/>
            <a:ext cx="5056494" cy="980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963"/>
              </a:lnSpc>
              <a:spcBef>
                <a:spcPct val="0"/>
              </a:spcBef>
            </a:pPr>
            <a:r>
              <a:rPr lang="en-US" b="true" sz="5688">
                <a:solidFill>
                  <a:srgbClr val="000000"/>
                </a:solidFill>
                <a:latin typeface="Open Sans 2 Ultra-Bold"/>
                <a:ea typeface="Open Sans 2 Ultra-Bold"/>
                <a:cs typeface="Open Sans 2 Ultra-Bold"/>
                <a:sym typeface="Open Sans 2 Ultra-Bold"/>
              </a:rPr>
              <a:t>2026 SPEAKER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31036" y="5407783"/>
            <a:ext cx="6287450" cy="100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39"/>
              </a:lnSpc>
              <a:spcBef>
                <a:spcPct val="0"/>
              </a:spcBef>
            </a:pPr>
            <a:r>
              <a:rPr lang="en-US" sz="5885">
                <a:solidFill>
                  <a:srgbClr val="000000"/>
                </a:solidFill>
                <a:latin typeface="Open Sans Condensed"/>
                <a:ea typeface="Open Sans Condensed"/>
                <a:cs typeface="Open Sans Condensed"/>
                <a:sym typeface="Open Sans Condensed"/>
              </a:rPr>
              <a:t>Name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31036" y="6425663"/>
            <a:ext cx="6287450" cy="762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279"/>
              </a:lnSpc>
              <a:spcBef>
                <a:spcPct val="0"/>
              </a:spcBef>
            </a:pPr>
            <a:r>
              <a:rPr lang="en-US" sz="4485" i="true">
                <a:solidFill>
                  <a:srgbClr val="000000"/>
                </a:solidFill>
                <a:latin typeface="Open Sans Condensed Italics"/>
                <a:ea typeface="Open Sans Condensed Italics"/>
                <a:cs typeface="Open Sans Condensed Italics"/>
                <a:sym typeface="Open Sans Condensed Italics"/>
              </a:rPr>
              <a:t>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91581" y="7188035"/>
            <a:ext cx="6126904" cy="870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19"/>
              </a:lnSpc>
              <a:spcBef>
                <a:spcPct val="0"/>
              </a:spcBef>
            </a:pPr>
            <a:r>
              <a:rPr lang="en-US" sz="5085">
                <a:solidFill>
                  <a:srgbClr val="000000"/>
                </a:solidFill>
                <a:latin typeface="Open Sans Condensed"/>
                <a:ea typeface="Open Sans Condensed"/>
                <a:cs typeface="Open Sans Condensed"/>
                <a:sym typeface="Open Sans Condensed"/>
              </a:rPr>
              <a:t>Company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77438" y="745851"/>
            <a:ext cx="9293344" cy="629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99"/>
              </a:lnSpc>
              <a:spcBef>
                <a:spcPct val="0"/>
              </a:spcBef>
            </a:pPr>
            <a:r>
              <a:rPr lang="en-US" b="true" sz="3713" spc="7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</a:t>
            </a:r>
            <a:r>
              <a:rPr lang="en-US" b="true" sz="3713" spc="7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arch 2-3 | Westin Denver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017344" y="1765457"/>
            <a:ext cx="8453438" cy="1817732"/>
          </a:xfrm>
          <a:custGeom>
            <a:avLst/>
            <a:gdLst/>
            <a:ahLst/>
            <a:cxnLst/>
            <a:rect r="r" b="b" t="t" l="l"/>
            <a:pathLst>
              <a:path h="1817732" w="8453438">
                <a:moveTo>
                  <a:pt x="0" y="0"/>
                </a:moveTo>
                <a:lnTo>
                  <a:pt x="8453438" y="0"/>
                </a:lnTo>
                <a:lnTo>
                  <a:pt x="8453438" y="1817732"/>
                </a:lnTo>
                <a:lnTo>
                  <a:pt x="0" y="1817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2100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DAG3qAoCqQ4</dc:identifier>
  <dcterms:modified xsi:type="dcterms:W3CDTF">2011-08-01T06:04:30Z</dcterms:modified>
  <cp:revision>1</cp:revision>
  <dc:title>FinAi Banking Summit Speaker/Sponsor Marketing Kit</dc:title>
</cp:coreProperties>
</file>